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82" r:id="rId13"/>
    <p:sldId id="273" r:id="rId14"/>
    <p:sldId id="274" r:id="rId15"/>
    <p:sldId id="275" r:id="rId16"/>
    <p:sldId id="276" r:id="rId17"/>
    <p:sldId id="277" r:id="rId18"/>
    <p:sldId id="278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6" autoAdjust="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D786-DC80-47C0-BB56-E7D127DC4A65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B81D-6B67-45FD-890B-63534EA6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PPI - Type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EB81D-6B67-45FD-890B-63534EA694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PPI</a:t>
            </a:r>
            <a:r>
              <a:rPr lang="en-US" baseline="0" dirty="0" smtClean="0"/>
              <a:t> – type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EB81D-6B67-45FD-890B-63534EA694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2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9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4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8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1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8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6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6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9563" y="6284913"/>
            <a:ext cx="593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800" b="1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+mn-lt"/>
              </a:rPr>
              <a:t>What is a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Bench Scale?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3399"/>
                </a:solidFill>
              </a:rPr>
              <a:t>Fairbanks’ Bench Scales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Fairbanks Scales offers two types:</a:t>
            </a:r>
          </a:p>
          <a:p>
            <a:pPr lvl="1"/>
            <a:r>
              <a:rPr lang="en-US" dirty="0"/>
              <a:t>Stand alone bench scales </a:t>
            </a:r>
            <a:r>
              <a:rPr lang="en-US" dirty="0" smtClean="0"/>
              <a:t>(PPI)</a:t>
            </a:r>
            <a:endParaRPr lang="en-US" dirty="0"/>
          </a:p>
          <a:p>
            <a:pPr lvl="2"/>
            <a:r>
              <a:rPr lang="en-US" sz="2400" dirty="0" smtClean="0"/>
              <a:t>Platform</a:t>
            </a:r>
            <a:r>
              <a:rPr lang="en-US" sz="2400" dirty="0"/>
              <a:t>, </a:t>
            </a:r>
            <a:r>
              <a:rPr lang="en-US" sz="2400" dirty="0" smtClean="0"/>
              <a:t>pillar (sometimes) and instrument</a:t>
            </a:r>
            <a:endParaRPr lang="en-US" sz="2400" dirty="0"/>
          </a:p>
          <a:p>
            <a:pPr lvl="1"/>
            <a:endParaRPr lang="en-US" dirty="0"/>
          </a:p>
          <a:p>
            <a:pPr lvl="1"/>
            <a:r>
              <a:rPr lang="en-US" dirty="0"/>
              <a:t>Bench scale platforms only</a:t>
            </a:r>
          </a:p>
          <a:p>
            <a:pPr marL="914400" lvl="2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0"/>
          </a:xfrm>
        </p:spPr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Fairbanks’ </a:t>
            </a:r>
            <a:r>
              <a:rPr lang="en-US" sz="3200" b="1" dirty="0" smtClean="0">
                <a:solidFill>
                  <a:srgbClr val="003399"/>
                </a:solidFill>
              </a:rPr>
              <a:t>PPI</a:t>
            </a:r>
            <a:r>
              <a:rPr lang="en-US" sz="3200" b="1" dirty="0">
                <a:solidFill>
                  <a:srgbClr val="003399"/>
                </a:solidFill>
              </a:rPr>
              <a:t/>
            </a:r>
            <a:br>
              <a:rPr lang="en-US" sz="3200" b="1" dirty="0">
                <a:solidFill>
                  <a:srgbClr val="003399"/>
                </a:solidFill>
              </a:rPr>
            </a:br>
            <a:r>
              <a:rPr lang="en-US" sz="3200" b="1" dirty="0">
                <a:solidFill>
                  <a:srgbClr val="003399"/>
                </a:solidFill>
              </a:rPr>
              <a:t>Bench Scales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r>
              <a:rPr lang="en-US" sz="2800" dirty="0"/>
              <a:t>Two types:</a:t>
            </a:r>
          </a:p>
          <a:p>
            <a:pPr lvl="1"/>
            <a:r>
              <a:rPr lang="en-US" dirty="0"/>
              <a:t>Platform, Pillar and </a:t>
            </a:r>
            <a:r>
              <a:rPr lang="en-US" dirty="0" smtClean="0"/>
              <a:t>Instrument</a:t>
            </a:r>
          </a:p>
          <a:p>
            <a:pPr lvl="2"/>
            <a:r>
              <a:rPr lang="en-US" sz="2400" dirty="0" smtClean="0"/>
              <a:t>QuickSilver </a:t>
            </a:r>
            <a:r>
              <a:rPr lang="en-US" sz="2400" dirty="0"/>
              <a:t>Series </a:t>
            </a:r>
            <a:r>
              <a:rPr lang="en-US" sz="2400" dirty="0" smtClean="0"/>
              <a:t>(NexWeigh, FB2250, FB2255 &amp; QuickSilver </a:t>
            </a:r>
            <a:r>
              <a:rPr lang="en-US" sz="2400" dirty="0" smtClean="0"/>
              <a:t>IS)</a:t>
            </a:r>
            <a:endParaRPr lang="en-US" dirty="0"/>
          </a:p>
          <a:p>
            <a:pPr lvl="2"/>
            <a:r>
              <a:rPr lang="en-US" dirty="0" smtClean="0"/>
              <a:t>Series II</a:t>
            </a:r>
          </a:p>
          <a:p>
            <a:pPr lvl="2"/>
            <a:r>
              <a:rPr lang="en-US" dirty="0" smtClean="0"/>
              <a:t>Series </a:t>
            </a:r>
            <a:r>
              <a:rPr lang="en-US" dirty="0" smtClean="0"/>
              <a:t>III</a:t>
            </a:r>
          </a:p>
          <a:p>
            <a:pPr lvl="2"/>
            <a:r>
              <a:rPr lang="en-US" dirty="0" smtClean="0"/>
              <a:t>Series 5 - </a:t>
            </a:r>
            <a:r>
              <a:rPr lang="en-US" dirty="0" smtClean="0"/>
              <a:t>PPI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0"/>
          </a:xfrm>
        </p:spPr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Fairbanks’ </a:t>
            </a:r>
            <a:r>
              <a:rPr lang="en-US" sz="3200" b="1" dirty="0" smtClean="0">
                <a:solidFill>
                  <a:srgbClr val="003399"/>
                </a:solidFill>
              </a:rPr>
              <a:t>PPI</a:t>
            </a:r>
            <a:r>
              <a:rPr lang="en-US" sz="3200" b="1" dirty="0">
                <a:solidFill>
                  <a:srgbClr val="003399"/>
                </a:solidFill>
              </a:rPr>
              <a:t/>
            </a:r>
            <a:br>
              <a:rPr lang="en-US" sz="3200" b="1" dirty="0">
                <a:solidFill>
                  <a:srgbClr val="003399"/>
                </a:solidFill>
              </a:rPr>
            </a:br>
            <a:r>
              <a:rPr lang="en-US" sz="3200" b="1" dirty="0">
                <a:solidFill>
                  <a:srgbClr val="003399"/>
                </a:solidFill>
              </a:rPr>
              <a:t>Bench Scales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r>
              <a:rPr lang="en-US" sz="2800" dirty="0"/>
              <a:t>Two types:</a:t>
            </a:r>
          </a:p>
          <a:p>
            <a:pPr lvl="1"/>
            <a:r>
              <a:rPr lang="en-US" dirty="0" smtClean="0"/>
              <a:t>Platform </a:t>
            </a:r>
            <a:r>
              <a:rPr lang="en-US" dirty="0"/>
              <a:t>and integral Instrument (No pillar)</a:t>
            </a:r>
          </a:p>
          <a:p>
            <a:pPr lvl="2"/>
            <a:r>
              <a:rPr lang="en-US" dirty="0"/>
              <a:t>Ultegra </a:t>
            </a:r>
            <a:r>
              <a:rPr lang="en-US" dirty="0" smtClean="0"/>
              <a:t>Series</a:t>
            </a:r>
            <a:endParaRPr lang="en-US" dirty="0"/>
          </a:p>
          <a:p>
            <a:pPr lvl="2"/>
            <a:r>
              <a:rPr lang="en-US" dirty="0" smtClean="0"/>
              <a:t>Ultegra MAX</a:t>
            </a:r>
            <a:endParaRPr lang="en-US" dirty="0"/>
          </a:p>
          <a:p>
            <a:pPr lvl="2"/>
            <a:r>
              <a:rPr lang="en-US" dirty="0" smtClean="0"/>
              <a:t>Ultegra Junior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73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PPI Bench Scales</a:t>
            </a:r>
            <a:endParaRPr lang="en-US" sz="3200" b="1" dirty="0">
              <a:solidFill>
                <a:srgbClr val="003399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Advantages</a:t>
            </a:r>
          </a:p>
          <a:p>
            <a:pPr lvl="1"/>
            <a:r>
              <a:rPr lang="en-US" sz="2400" dirty="0"/>
              <a:t>Convenient</a:t>
            </a:r>
          </a:p>
          <a:p>
            <a:pPr lvl="1"/>
            <a:r>
              <a:rPr lang="en-US" sz="2400" dirty="0"/>
              <a:t>Basic Weighing</a:t>
            </a:r>
          </a:p>
          <a:p>
            <a:pPr lvl="1"/>
            <a:r>
              <a:rPr lang="en-US" sz="2400" dirty="0"/>
              <a:t>Limited Construction and Sizes</a:t>
            </a:r>
          </a:p>
          <a:p>
            <a:pPr lvl="1"/>
            <a:r>
              <a:rPr lang="en-US" sz="2400" dirty="0"/>
              <a:t>Economical</a:t>
            </a:r>
          </a:p>
          <a:p>
            <a:pPr lvl="1"/>
            <a:r>
              <a:rPr lang="en-US" sz="2400" dirty="0"/>
              <a:t>Factory Mutual and Commercially Approved</a:t>
            </a:r>
          </a:p>
          <a:p>
            <a:pPr lvl="1"/>
            <a:r>
              <a:rPr lang="en-US" sz="2400" dirty="0"/>
              <a:t>All-in-one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</p:spPr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Fairbanks</a:t>
            </a:r>
            <a:r>
              <a:rPr lang="en-US" sz="3200" b="1" dirty="0" smtClean="0">
                <a:solidFill>
                  <a:srgbClr val="003399"/>
                </a:solidFill>
              </a:rPr>
              <a:t>’ Bench Scales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Platform Only</a:t>
            </a:r>
            <a:endParaRPr lang="en-US" sz="3200" b="1" dirty="0">
              <a:solidFill>
                <a:srgbClr val="003399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>
              <a:buSzPct val="75000"/>
            </a:pPr>
            <a:r>
              <a:rPr lang="en-US" sz="2800" dirty="0"/>
              <a:t>Bench </a:t>
            </a:r>
            <a:r>
              <a:rPr lang="en-US" sz="2800" dirty="0" smtClean="0"/>
              <a:t>Scale</a:t>
            </a:r>
            <a:endParaRPr lang="en-US" sz="2800" dirty="0"/>
          </a:p>
          <a:p>
            <a:pPr lvl="1">
              <a:buSzPct val="75000"/>
            </a:pPr>
            <a:r>
              <a:rPr lang="en-US" sz="2400" dirty="0" smtClean="0"/>
              <a:t>Series 5 – platform only</a:t>
            </a:r>
            <a:endParaRPr lang="en-US" sz="2400" dirty="0"/>
          </a:p>
          <a:p>
            <a:pPr lvl="1">
              <a:buSzPct val="75000"/>
            </a:pPr>
            <a:r>
              <a:rPr lang="en-US" sz="2400" dirty="0" smtClean="0"/>
              <a:t>QuickSilver - platform </a:t>
            </a:r>
            <a:r>
              <a:rPr lang="en-US" sz="2400" dirty="0"/>
              <a:t>only</a:t>
            </a:r>
          </a:p>
          <a:p>
            <a:pPr>
              <a:buSzPct val="75000"/>
              <a:buFontTx/>
              <a:buNone/>
            </a:pPr>
            <a:endParaRPr lang="en-US" dirty="0">
              <a:latin typeface="Tahoma" pitchFamily="34" charset="0"/>
            </a:endParaRPr>
          </a:p>
          <a:p>
            <a:pPr>
              <a:buSzPct val="75000"/>
            </a:pPr>
            <a:endParaRPr lang="en-US" dirty="0">
              <a:latin typeface="Tahoma" pitchFamily="34" charset="0"/>
            </a:endParaRPr>
          </a:p>
          <a:p>
            <a:pPr>
              <a:buSzPct val="75000"/>
            </a:pP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Bench Scale – Platform Only</a:t>
            </a:r>
            <a:endParaRPr lang="en-US" sz="3200" b="1" dirty="0">
              <a:solidFill>
                <a:srgbClr val="003399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Advantages</a:t>
            </a:r>
          </a:p>
          <a:p>
            <a:pPr lvl="1"/>
            <a:r>
              <a:rPr lang="en-US" sz="2400" dirty="0"/>
              <a:t>Meets Most Application Requirements</a:t>
            </a:r>
          </a:p>
          <a:p>
            <a:pPr lvl="1"/>
            <a:r>
              <a:rPr lang="en-US" sz="2400" dirty="0"/>
              <a:t>Environment Friendly</a:t>
            </a:r>
          </a:p>
          <a:p>
            <a:pPr lvl="1"/>
            <a:r>
              <a:rPr lang="en-US" sz="2400" dirty="0"/>
              <a:t>Factory Mutual</a:t>
            </a:r>
          </a:p>
          <a:p>
            <a:pPr lvl="1"/>
            <a:r>
              <a:rPr lang="en-US" sz="2400" dirty="0"/>
              <a:t>Commercially Approved (U.S. and Canada)</a:t>
            </a:r>
          </a:p>
          <a:p>
            <a:pPr lvl="1"/>
            <a:r>
              <a:rPr lang="en-US" sz="2400" dirty="0"/>
              <a:t>Can be connected to any Analog Instrument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Fairbanks Scales Bench Scales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2800" dirty="0" smtClean="0">
                <a:latin typeface="+mj-lt"/>
              </a:rPr>
              <a:t>QuickSilver / NexWeigh Instrument </a:t>
            </a:r>
            <a:endParaRPr lang="en-US" sz="2800" dirty="0">
              <a:latin typeface="+mj-lt"/>
            </a:endParaRPr>
          </a:p>
          <a:p>
            <a:pPr>
              <a:buSzPct val="75000"/>
              <a:buFontTx/>
              <a:buNone/>
            </a:pPr>
            <a:endParaRPr lang="en-US" sz="2800" dirty="0">
              <a:latin typeface="+mj-lt"/>
            </a:endParaRPr>
          </a:p>
          <a:p>
            <a:pPr>
              <a:buSzPct val="75000"/>
            </a:pPr>
            <a:r>
              <a:rPr lang="en-US" sz="2800" dirty="0" smtClean="0">
                <a:latin typeface="+mj-lt"/>
              </a:rPr>
              <a:t>QuickSilver / QS </a:t>
            </a:r>
            <a:r>
              <a:rPr lang="en-US" sz="2800" dirty="0">
                <a:latin typeface="+mj-lt"/>
              </a:rPr>
              <a:t>Intrinsically Safe</a:t>
            </a:r>
          </a:p>
          <a:p>
            <a:pPr>
              <a:buSzPct val="75000"/>
              <a:buFontTx/>
              <a:buNone/>
            </a:pPr>
            <a:endParaRPr lang="en-US" sz="2800" dirty="0">
              <a:latin typeface="+mj-lt"/>
            </a:endParaRPr>
          </a:p>
          <a:p>
            <a:pPr>
              <a:buSzPct val="75000"/>
            </a:pPr>
            <a:r>
              <a:rPr lang="en-US" sz="2800" dirty="0" smtClean="0">
                <a:latin typeface="+mj-lt"/>
              </a:rPr>
              <a:t>QuickSilver / FB2250 Instrument</a:t>
            </a:r>
          </a:p>
          <a:p>
            <a:pPr>
              <a:buSzPct val="75000"/>
            </a:pPr>
            <a:endParaRPr lang="en-US" sz="2800" dirty="0">
              <a:latin typeface="+mj-lt"/>
            </a:endParaRPr>
          </a:p>
          <a:p>
            <a:pPr>
              <a:buSzPct val="75000"/>
            </a:pPr>
            <a:r>
              <a:rPr lang="en-US" sz="2800" dirty="0" smtClean="0">
                <a:latin typeface="+mj-lt"/>
              </a:rPr>
              <a:t>QuickSilver / FB2255 Instrument</a:t>
            </a:r>
            <a:endParaRPr lang="en-US" sz="2800" dirty="0">
              <a:latin typeface="+mj-lt"/>
            </a:endParaRPr>
          </a:p>
          <a:p>
            <a:pPr>
              <a:buSzPct val="75000"/>
              <a:buFontTx/>
              <a:buNone/>
            </a:pPr>
            <a:endParaRPr lang="en-US" sz="2800" dirty="0">
              <a:latin typeface="+mj-lt"/>
            </a:endParaRPr>
          </a:p>
          <a:p>
            <a:pPr>
              <a:buSzPct val="75000"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Fairbanks Scales Bench Scales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2800" dirty="0" smtClean="0"/>
              <a:t>Series II</a:t>
            </a:r>
          </a:p>
          <a:p>
            <a:pPr>
              <a:buSzPct val="75000"/>
            </a:pPr>
            <a:r>
              <a:rPr lang="en-US" sz="2800" dirty="0" smtClean="0"/>
              <a:t>Series III</a:t>
            </a:r>
            <a:endParaRPr lang="en-US" sz="2800" dirty="0"/>
          </a:p>
          <a:p>
            <a:pPr>
              <a:buSzPct val="75000"/>
            </a:pPr>
            <a:r>
              <a:rPr lang="en-US" sz="2800" dirty="0" smtClean="0"/>
              <a:t>Series 5</a:t>
            </a:r>
          </a:p>
          <a:p>
            <a:pPr>
              <a:buSzPct val="75000"/>
            </a:pPr>
            <a:r>
              <a:rPr lang="en-US" sz="2800" dirty="0" smtClean="0"/>
              <a:t>Series 5 PPI</a:t>
            </a:r>
            <a:endParaRPr lang="en-US" sz="2800" dirty="0"/>
          </a:p>
          <a:p>
            <a:pPr>
              <a:buSzPct val="75000"/>
            </a:pPr>
            <a:r>
              <a:rPr lang="en-US" sz="2800" dirty="0" smtClean="0"/>
              <a:t>Ultegra Series </a:t>
            </a:r>
            <a:endParaRPr lang="en-US" sz="2800" dirty="0"/>
          </a:p>
          <a:p>
            <a:pPr>
              <a:buSzPct val="75000"/>
            </a:pPr>
            <a:r>
              <a:rPr lang="en-US" sz="2800" dirty="0" err="1" smtClean="0"/>
              <a:t>Slimline</a:t>
            </a:r>
            <a:endParaRPr lang="en-US" sz="2800" dirty="0" smtClean="0"/>
          </a:p>
          <a:p>
            <a:pPr>
              <a:buSzPct val="75000"/>
            </a:pPr>
            <a:r>
              <a:rPr lang="en-US" sz="2800" dirty="0" smtClean="0"/>
              <a:t>Ultegra Baggage </a:t>
            </a:r>
            <a:endParaRPr lang="en-US" sz="2800" dirty="0"/>
          </a:p>
          <a:p>
            <a:pPr marL="0" indent="0">
              <a:buSzPct val="7500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Fairbanks Scales Bench Scales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2800" dirty="0"/>
              <a:t>Extensive product set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Standard product for most applications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Reliable, </a:t>
            </a:r>
            <a:r>
              <a:rPr lang="en-US" sz="2800" dirty="0" smtClean="0"/>
              <a:t>durable </a:t>
            </a:r>
            <a:r>
              <a:rPr lang="en-US" sz="2800" dirty="0"/>
              <a:t>and </a:t>
            </a:r>
            <a:r>
              <a:rPr lang="en-US" sz="2800" dirty="0" smtClean="0"/>
              <a:t>accurate</a:t>
            </a:r>
            <a:endParaRPr lang="en-US" sz="2800" dirty="0"/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endParaRPr lang="en-US" sz="2800" dirty="0"/>
          </a:p>
          <a:p>
            <a:pPr lvl="1">
              <a:buSzPct val="75000"/>
              <a:buFontTx/>
              <a:buNone/>
            </a:pPr>
            <a:endParaRPr lang="en-US" dirty="0"/>
          </a:p>
          <a:p>
            <a:pPr lvl="1">
              <a:buSzPct val="75000"/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Need More Bench Scale Information?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buSzPct val="75000"/>
            </a:pPr>
            <a:r>
              <a:rPr lang="en-US" sz="2800" dirty="0"/>
              <a:t>Contact your Fairbanks ASM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Reference Color </a:t>
            </a:r>
            <a:r>
              <a:rPr lang="en-US" sz="2800" dirty="0" smtClean="0"/>
              <a:t>Literature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 smtClean="0"/>
              <a:t>Fairbanks’ Intranet</a:t>
            </a:r>
            <a:endParaRPr lang="en-US" sz="2800" dirty="0"/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Contact the Product Manager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endParaRPr lang="en-US" sz="2800" dirty="0"/>
          </a:p>
          <a:p>
            <a:pPr lvl="1">
              <a:buSzPct val="75000"/>
              <a:buFontTx/>
              <a:buNone/>
            </a:pPr>
            <a:endParaRPr lang="en-US" dirty="0"/>
          </a:p>
          <a:p>
            <a:pPr lvl="1">
              <a:buSzPct val="75000"/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What is a Bench Scale?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SzPct val="75000"/>
            </a:pPr>
            <a:r>
              <a:rPr lang="en-US" sz="2800" dirty="0"/>
              <a:t>A scale designed for use on table or bench tops.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Typically capacities are up to 1,000 pounds.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295400"/>
          </a:xfrm>
        </p:spPr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What is a Bench Scale?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Construction:</a:t>
            </a:r>
          </a:p>
          <a:p>
            <a:pPr lvl="1"/>
            <a:r>
              <a:rPr lang="en-US" dirty="0"/>
              <a:t>Stainless Steel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Mild Steel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What is a Bench Scale?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Dimensional Sizes:</a:t>
            </a:r>
          </a:p>
          <a:p>
            <a:pPr lvl="1"/>
            <a:r>
              <a:rPr lang="en-US" dirty="0"/>
              <a:t>10” X 10”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24” X 24”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And almost every size in between			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What is a Bench Scale?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Capacities:</a:t>
            </a:r>
          </a:p>
          <a:p>
            <a:pPr lvl="1"/>
            <a:r>
              <a:rPr lang="en-US" dirty="0"/>
              <a:t>6 Pounds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1,000 Pounds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And every capacity in between.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What is a Bench Scale?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Application</a:t>
            </a:r>
          </a:p>
          <a:p>
            <a:pPr lvl="1"/>
            <a:r>
              <a:rPr lang="en-US" dirty="0"/>
              <a:t>Table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Bench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Portable scale cart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Bench Scale Applications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2800" dirty="0"/>
              <a:t>General Industrial – Any Scale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 err="1"/>
              <a:t>Washdown</a:t>
            </a:r>
            <a:r>
              <a:rPr lang="en-US" sz="2800" dirty="0"/>
              <a:t> – Stainless Steel Scale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Harsh Environment – Stainless Steel Scale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r>
              <a:rPr lang="en-US" sz="2800" dirty="0"/>
              <a:t>Intrinsically Safe Environment – FM Approved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Industry types that use </a:t>
            </a:r>
            <a:r>
              <a:rPr lang="en-US" sz="3200" b="1" dirty="0" smtClean="0">
                <a:solidFill>
                  <a:srgbClr val="003399"/>
                </a:solidFill>
              </a:rPr>
              <a:t/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Bench </a:t>
            </a:r>
            <a:r>
              <a:rPr lang="en-US" sz="3200" b="1" dirty="0">
                <a:solidFill>
                  <a:srgbClr val="003399"/>
                </a:solidFill>
              </a:rPr>
              <a:t>Scales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buSzPct val="75000"/>
            </a:pPr>
            <a:r>
              <a:rPr lang="en-US" sz="2800" dirty="0"/>
              <a:t>Warehousing</a:t>
            </a:r>
          </a:p>
          <a:p>
            <a:pPr>
              <a:buSzPct val="75000"/>
            </a:pPr>
            <a:r>
              <a:rPr lang="en-US" sz="2800" dirty="0"/>
              <a:t>Food and Beverage</a:t>
            </a:r>
          </a:p>
          <a:p>
            <a:pPr>
              <a:buSzPct val="75000"/>
            </a:pPr>
            <a:r>
              <a:rPr lang="en-US" sz="2800" dirty="0"/>
              <a:t>Chemical</a:t>
            </a:r>
          </a:p>
          <a:p>
            <a:pPr>
              <a:buSzPct val="75000"/>
            </a:pPr>
            <a:r>
              <a:rPr lang="en-US" sz="2800" dirty="0"/>
              <a:t>Manufacturing</a:t>
            </a:r>
          </a:p>
          <a:p>
            <a:pPr>
              <a:buSzPct val="75000"/>
            </a:pPr>
            <a:r>
              <a:rPr lang="en-US" sz="2800" dirty="0"/>
              <a:t>Recycling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</p:spPr>
        <p:txBody>
          <a:bodyPr/>
          <a:lstStyle/>
          <a:p>
            <a:r>
              <a:rPr lang="en-US" sz="3200" b="1" dirty="0">
                <a:solidFill>
                  <a:srgbClr val="003399"/>
                </a:solidFill>
              </a:rPr>
              <a:t>Companies that use </a:t>
            </a:r>
            <a:br>
              <a:rPr lang="en-US" sz="3200" b="1" dirty="0">
                <a:solidFill>
                  <a:srgbClr val="003399"/>
                </a:solidFill>
              </a:rPr>
            </a:br>
            <a:r>
              <a:rPr lang="en-US" sz="3200" b="1" dirty="0">
                <a:solidFill>
                  <a:srgbClr val="003399"/>
                </a:solidFill>
              </a:rPr>
              <a:t> Fairbanks’ Bench Scales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>
              <a:buSzPct val="75000"/>
            </a:pPr>
            <a:r>
              <a:rPr lang="en-US" sz="2800" dirty="0"/>
              <a:t>Dow Chemical</a:t>
            </a:r>
          </a:p>
          <a:p>
            <a:pPr>
              <a:buSzPct val="75000"/>
            </a:pPr>
            <a:r>
              <a:rPr lang="en-US" sz="2800" dirty="0"/>
              <a:t>Hormel</a:t>
            </a:r>
          </a:p>
          <a:p>
            <a:pPr>
              <a:buSzPct val="75000"/>
            </a:pPr>
            <a:r>
              <a:rPr lang="en-US" sz="2800" dirty="0"/>
              <a:t>Alcoa</a:t>
            </a:r>
          </a:p>
          <a:p>
            <a:pPr>
              <a:buSzPct val="75000"/>
            </a:pPr>
            <a:r>
              <a:rPr lang="en-US" sz="2800" dirty="0"/>
              <a:t>U.S. Recycling</a:t>
            </a:r>
          </a:p>
          <a:p>
            <a:pPr>
              <a:buSzPct val="75000"/>
            </a:pPr>
            <a:r>
              <a:rPr lang="en-US" sz="2800" dirty="0"/>
              <a:t>City of Tallahassee</a:t>
            </a:r>
          </a:p>
          <a:p>
            <a:pPr>
              <a:buSzPct val="75000"/>
            </a:pPr>
            <a:r>
              <a:rPr lang="en-US" sz="2800" dirty="0"/>
              <a:t>…and many, many more!!</a:t>
            </a:r>
          </a:p>
          <a:p>
            <a:pPr>
              <a:buSzPct val="75000"/>
            </a:pPr>
            <a:endParaRPr lang="en-US" sz="2800" dirty="0"/>
          </a:p>
          <a:p>
            <a:pPr>
              <a:buSzPct val="75000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banksRed">
  <a:themeElements>
    <a:clrScheme name="FairbanksRe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airbanks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irbanks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banks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banks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banks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banks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banks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banks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FairbanksRed</Template>
  <TotalTime>537</TotalTime>
  <Words>380</Words>
  <Application>Microsoft Office PowerPoint</Application>
  <PresentationFormat>On-screen Show (4:3)</PresentationFormat>
  <Paragraphs>131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Tahoma</vt:lpstr>
      <vt:lpstr>Times New Roman</vt:lpstr>
      <vt:lpstr>FairbanksRed</vt:lpstr>
      <vt:lpstr>What is a Bench Scale?</vt:lpstr>
      <vt:lpstr>What is a Bench Scale?</vt:lpstr>
      <vt:lpstr>What is a Bench Scale?</vt:lpstr>
      <vt:lpstr>What is a Bench Scale?</vt:lpstr>
      <vt:lpstr>What is a Bench Scale?</vt:lpstr>
      <vt:lpstr>What is a Bench Scale?</vt:lpstr>
      <vt:lpstr>Bench Scale Applications</vt:lpstr>
      <vt:lpstr>Industry types that use  Bench Scales</vt:lpstr>
      <vt:lpstr>Companies that use   Fairbanks’ Bench Scales</vt:lpstr>
      <vt:lpstr>Fairbanks’ Bench Scales</vt:lpstr>
      <vt:lpstr>Fairbanks’ PPI Bench Scales</vt:lpstr>
      <vt:lpstr>Fairbanks’ PPI Bench Scales</vt:lpstr>
      <vt:lpstr>PPI Bench Scales</vt:lpstr>
      <vt:lpstr>Fairbanks’ Bench Scales Platform Only</vt:lpstr>
      <vt:lpstr>Bench Scale – Platform Only</vt:lpstr>
      <vt:lpstr>Fairbanks Scales Bench Scales</vt:lpstr>
      <vt:lpstr>Fairbanks Scales Bench Scales</vt:lpstr>
      <vt:lpstr>Fairbanks Scales Bench Scales</vt:lpstr>
      <vt:lpstr>Need More Bench Scale Information?</vt:lpstr>
    </vt:vector>
  </TitlesOfParts>
  <Company>Fairbanks Scales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Bench Scale?</dc:title>
  <dc:creator>Fairbanks Scales</dc:creator>
  <cp:lastModifiedBy>Terry Clark</cp:lastModifiedBy>
  <cp:revision>20</cp:revision>
  <dcterms:created xsi:type="dcterms:W3CDTF">2006-09-29T20:53:56Z</dcterms:created>
  <dcterms:modified xsi:type="dcterms:W3CDTF">2015-11-11T19:09:09Z</dcterms:modified>
</cp:coreProperties>
</file>